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364" autoAdjust="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6F0BF-B17C-4C7B-9E94-F13B7EE621F1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3286F-A471-4794-97D3-7565E2BE9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9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3286F-A471-4794-97D3-7565E2BE99B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1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3286F-A471-4794-97D3-7565E2BE99B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3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Stone 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Payton Erin Kayden CHARLOTTE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40" y="450003"/>
            <a:ext cx="3193787" cy="2580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223" y="450003"/>
            <a:ext cx="3963543" cy="258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1327150"/>
            <a:ext cx="8761413" cy="706964"/>
          </a:xfrm>
        </p:spPr>
        <p:txBody>
          <a:bodyPr/>
          <a:lstStyle/>
          <a:p>
            <a:r>
              <a:rPr lang="en-US" dirty="0" smtClean="0"/>
              <a:t>Stone age caves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784" y="2366093"/>
            <a:ext cx="8825659" cy="3416300"/>
          </a:xfrm>
        </p:spPr>
        <p:txBody>
          <a:bodyPr/>
          <a:lstStyle/>
          <a:p>
            <a:r>
              <a:rPr lang="en-US" dirty="0" smtClean="0"/>
              <a:t>Stone age people lived in caves at the start of the stone age.</a:t>
            </a:r>
          </a:p>
          <a:p>
            <a:r>
              <a:rPr lang="en-US" dirty="0" smtClean="0"/>
              <a:t>They would move from cave to cave to find food to hunt.</a:t>
            </a:r>
          </a:p>
          <a:p>
            <a:r>
              <a:rPr lang="en-US" dirty="0" smtClean="0"/>
              <a:t>The caves would need the people to start their own fires in order to cook the food and keep warm.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47" y="4193843"/>
            <a:ext cx="3402213" cy="2665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76" y="4192057"/>
            <a:ext cx="3718124" cy="266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 Food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 Age people were hunter gathers.</a:t>
            </a:r>
          </a:p>
          <a:p>
            <a:r>
              <a:rPr lang="en-US" dirty="0" smtClean="0"/>
              <a:t>Their diet consisted mainly of meat and fish that they would have hunted using nets, bows and arrows or flint tipped spears.</a:t>
            </a:r>
          </a:p>
          <a:p>
            <a:r>
              <a:rPr lang="en-US" dirty="0" smtClean="0"/>
              <a:t>They would also have eaten fruits ,berries ,nuts , grapes and seeds.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02" y="4262404"/>
            <a:ext cx="2381873" cy="2488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6" y="4445390"/>
            <a:ext cx="2701216" cy="241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 Huts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people began to farm they lived in communities.</a:t>
            </a:r>
          </a:p>
          <a:p>
            <a:r>
              <a:rPr lang="en-US" dirty="0" smtClean="0"/>
              <a:t>As a result, they built basic huts to live and sleep in.</a:t>
            </a:r>
          </a:p>
          <a:p>
            <a:r>
              <a:rPr lang="en-US" dirty="0" smtClean="0"/>
              <a:t>The huts were round and had a fire in the middle to keep it warm.</a:t>
            </a:r>
          </a:p>
          <a:p>
            <a:r>
              <a:rPr lang="en-US" dirty="0" smtClean="0"/>
              <a:t>They were made out of sticks and straw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54" y="4445391"/>
            <a:ext cx="2667586" cy="2246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18" y="4459459"/>
            <a:ext cx="2851052" cy="23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 Paintings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 painting</a:t>
            </a:r>
            <a:r>
              <a:rPr lang="en-GB" dirty="0" smtClean="0"/>
              <a:t>s were used for many reasons.</a:t>
            </a:r>
          </a:p>
          <a:p>
            <a:r>
              <a:rPr lang="en-US" dirty="0" smtClean="0"/>
              <a:t>They were used as a way to feeling a story.</a:t>
            </a:r>
          </a:p>
          <a:p>
            <a:r>
              <a:rPr lang="en-US" dirty="0" smtClean="0"/>
              <a:t>They were used to identify each cave.</a:t>
            </a:r>
          </a:p>
          <a:p>
            <a:r>
              <a:rPr lang="en-US" dirty="0" smtClean="0"/>
              <a:t>Painting animals was very popular in the painting.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05" y="4644244"/>
            <a:ext cx="263842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06" y="2475915"/>
            <a:ext cx="2377440" cy="4009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63" y="4295775"/>
            <a:ext cx="4698608" cy="235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46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260</TotalTime>
  <Words>200</Words>
  <Application>Microsoft Office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The Stone Age</vt:lpstr>
      <vt:lpstr>Stone age caves </vt:lpstr>
      <vt:lpstr>Stone Age Food</vt:lpstr>
      <vt:lpstr>Stone Age Huts</vt:lpstr>
      <vt:lpstr>Cave Paintings</vt:lpstr>
    </vt:vector>
  </TitlesOfParts>
  <Company>Liscard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Stone Age</dc:title>
  <dc:creator>p3</dc:creator>
  <cp:lastModifiedBy>Daniel Roberts</cp:lastModifiedBy>
  <cp:revision>22</cp:revision>
  <dcterms:created xsi:type="dcterms:W3CDTF">2020-02-26T09:24:27Z</dcterms:created>
  <dcterms:modified xsi:type="dcterms:W3CDTF">2020-02-26T14:33:55Z</dcterms:modified>
</cp:coreProperties>
</file>