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Stone 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Charlie and </a:t>
            </a:r>
            <a:r>
              <a:rPr lang="en-US" dirty="0" err="1" smtClean="0"/>
              <a:t>jacob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64" y="101645"/>
            <a:ext cx="4381779" cy="2915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509" y="2217332"/>
            <a:ext cx="3884207" cy="313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Age Diets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Stone Age Diet Consisted mainly of Meat and Fish. </a:t>
            </a:r>
          </a:p>
          <a:p>
            <a:r>
              <a:rPr lang="en-US" dirty="0" smtClean="0"/>
              <a:t>They would eat animals such as Deer, Bison And Woolly Mammoths.</a:t>
            </a:r>
          </a:p>
          <a:p>
            <a:r>
              <a:rPr lang="en-US" dirty="0" smtClean="0"/>
              <a:t>They would also eat nuts and fruit where they can get it.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3817074"/>
            <a:ext cx="3246620" cy="28919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539" y="3605349"/>
            <a:ext cx="4596220" cy="310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5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13530"/>
            <a:ext cx="9404723" cy="1400530"/>
          </a:xfrm>
        </p:spPr>
        <p:txBody>
          <a:bodyPr/>
          <a:lstStyle/>
          <a:p>
            <a:r>
              <a:rPr lang="en-US" dirty="0" smtClean="0"/>
              <a:t>Stone Age Caves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Painting animals was very common in the Stone Age.</a:t>
            </a:r>
          </a:p>
          <a:p>
            <a:pPr marL="0" indent="0">
              <a:buNone/>
            </a:pPr>
            <a:r>
              <a:rPr lang="en-US" dirty="0" smtClean="0"/>
              <a:t>Paintings were made deep inside the caves and not where people lived, because flickering fire-light could have created the illusion that these paintings were real animals.</a:t>
            </a:r>
          </a:p>
          <a:p>
            <a:pPr marL="0" indent="0">
              <a:buNone/>
            </a:pPr>
            <a:r>
              <a:rPr lang="en-US" dirty="0" smtClean="0"/>
              <a:t>The famous cave paintings at Lascaux in </a:t>
            </a:r>
            <a:r>
              <a:rPr lang="en-US" dirty="0" err="1" smtClean="0"/>
              <a:t>france</a:t>
            </a:r>
            <a:r>
              <a:rPr lang="en-US" dirty="0" smtClean="0"/>
              <a:t> are 18000 years old.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5543"/>
            <a:ext cx="4754880" cy="29924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600" y="3865543"/>
            <a:ext cx="4749531" cy="299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22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739" y="521575"/>
            <a:ext cx="9404723" cy="1400530"/>
          </a:xfrm>
        </p:spPr>
        <p:txBody>
          <a:bodyPr/>
          <a:lstStyle/>
          <a:p>
            <a:r>
              <a:rPr lang="en-US" dirty="0" smtClean="0"/>
              <a:t>Stone Age huts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Neolithic houses are more like our houses.</a:t>
            </a:r>
          </a:p>
          <a:p>
            <a:pPr marL="0" indent="0">
              <a:buNone/>
            </a:pPr>
            <a:r>
              <a:rPr lang="en-US" dirty="0" smtClean="0"/>
              <a:t>As a result, they built basic huts to live in and sleep in.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huts were round and had fire in the middle to keep it warm.</a:t>
            </a:r>
          </a:p>
          <a:p>
            <a:pPr marL="0" indent="0">
              <a:buNone/>
            </a:pPr>
            <a:r>
              <a:rPr lang="en-US" dirty="0" smtClean="0"/>
              <a:t>They were made out of sticks and straw.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5" y="3715073"/>
            <a:ext cx="5564777" cy="3142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582" y="3715077"/>
            <a:ext cx="6615418" cy="314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 Paintings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/>
          <a:lstStyle/>
          <a:p>
            <a:r>
              <a:rPr lang="en-US" dirty="0" smtClean="0"/>
              <a:t>Cave paintings were used for many reasons.</a:t>
            </a:r>
          </a:p>
          <a:p>
            <a:r>
              <a:rPr lang="en-US" dirty="0" smtClean="0"/>
              <a:t>They were used as a way of telling a story</a:t>
            </a:r>
          </a:p>
          <a:p>
            <a:r>
              <a:rPr lang="en-US" dirty="0" smtClean="0"/>
              <a:t>They were also used to identify each cave</a:t>
            </a:r>
          </a:p>
          <a:p>
            <a:r>
              <a:rPr lang="en-US" dirty="0" smtClean="0"/>
              <a:t>Painting animals was very popular in the paintings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2055"/>
            <a:ext cx="5042263" cy="3108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953" y="3728029"/>
            <a:ext cx="7159047" cy="311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2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275</TotalTime>
  <Words>186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The Stone Age</vt:lpstr>
      <vt:lpstr>Stone Age Diets</vt:lpstr>
      <vt:lpstr>Stone Age Caves</vt:lpstr>
      <vt:lpstr>Stone Age huts</vt:lpstr>
      <vt:lpstr>Cave Paintings</vt:lpstr>
    </vt:vector>
  </TitlesOfParts>
  <Company>Liscard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Stone Age</dc:title>
  <dc:creator>p3</dc:creator>
  <cp:lastModifiedBy>Daniel Roberts</cp:lastModifiedBy>
  <cp:revision>16</cp:revision>
  <dcterms:created xsi:type="dcterms:W3CDTF">2020-02-26T09:24:32Z</dcterms:created>
  <dcterms:modified xsi:type="dcterms:W3CDTF">2020-02-26T14:27:02Z</dcterms:modified>
</cp:coreProperties>
</file>